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636" y="-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5868-353F-429E-A4B7-3B7E38E88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1FB0B-C557-4722-B99D-5C2753339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92BD-2EA3-4AD7-9377-9E31B727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8077F-FC55-49AF-AE03-5D43A940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4A1FD-4135-4D9A-9119-B24CC946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404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0BDE-BBD6-45AE-BCB9-DD4D372F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A3D10-DE6A-45ED-9E28-07B728511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B6D38-D008-43E8-8F64-C4962138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1B254-14E6-4068-B2E6-15C7328C0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B54BA-F8AF-404E-85A4-8BED9AD8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895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16E1FC-51F2-4D20-8A87-2EED60B10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797B6-DDE3-40D4-BD1A-AE614B69B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14CDB-8329-4CE7-AC60-9E6FDF2EA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0E30-F056-4719-AA74-C6128F195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A8A54-D2C3-43E3-9C8F-86059BF9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6778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ED84-F241-4B8B-834E-F7C9BB29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234B-7F94-4668-9629-C268284E1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3C610-32E9-4ED4-90D4-307586CA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07B05-B396-4AC0-B829-A40126EF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358A8-0217-4322-9496-946708F6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849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FC2B-AF74-41AA-83A9-7F1D785D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1861C-C2C4-48D2-BDF1-F0D0FDA1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6376A-FC55-474C-A7A9-81E6C22E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E34E-FA7C-491B-B7CE-9A842AB7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77D8A-924C-47FD-80D0-8CC8DF01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665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D66C-19BA-4C77-AB51-67236CFE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3895-9B1E-4EF7-8AC5-EA379CB37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6C16F-CEB0-4043-82FB-2DF767A10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7062C-C9B5-4141-BD0D-78B4D0A9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3C6A3-4E55-487D-9F8B-4DB05315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C628E-554A-4259-8B19-EAB22FA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8777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BA26-B58E-4C8C-9580-C8BD0509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B1E83-B6F0-49AB-BFB0-9D842453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AA0D1-BC53-4C34-BB29-4597A6F91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0D727-1890-4E91-85CE-8B3FC3A5C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960CDD-9056-45E3-A54E-1C4DDA8DB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1ADD0-900D-4B58-95DB-818923A1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37F61-D2DD-47AB-9E19-60AC4A11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5622A-F43B-49BE-A6F5-EFB242D8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434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2E89-CBAE-4BD1-98CA-0D069D99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E39B6-7DD0-406F-8976-D78A4E12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DC10D-AF24-4DDD-A0F3-96963CAE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9B56A-9517-40CC-ACD1-68CBFC2E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929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99CBC-1F07-4E98-BDD3-937AB8B8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1D7990-3F21-4CBD-AF38-AA064CD9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EE390-C11A-42D0-BC9B-A9111810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07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EECD-97DB-431D-9E6B-28D83A268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89A8F-0E67-429C-A221-C5991FF9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79CB5-40A3-444C-8C81-F6BFD52EE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F43F5-2F85-417E-9B51-9093BE6F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0E62C-266B-45DF-A33E-09C3D96A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94F00-9F42-4F2C-8D69-A34584B7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421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E015-B57F-417B-8E9B-52BED33C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EC2963-78F8-4B14-B106-D1A5EFE07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ACD02-3FF1-4B9F-B9F4-169F458AC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3ABA6-A523-40BE-AA78-BC86CD44D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2BD07-A1E4-4F13-8D7D-A98DD7B4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4578F-5E62-421B-987C-3B8FD9AE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552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185909-FEEA-4E72-8E63-675AC1CF5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7BF90-156B-43EC-9C97-345B08AAC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41C73-8F10-498B-90CD-3DE44ED55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52D0F-44D6-47E3-9EA5-2679172250FC}" type="datetimeFigureOut">
              <a:rPr lang="en-SG" smtClean="0"/>
              <a:t>17/1/2019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F10CF-2972-4C41-94E0-ACFCD3526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00117-BDDD-4E97-850F-B2C2A2BE8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BFA0B-2ADB-436A-B62B-8E5D46E811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750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5E3DF-413B-4D1B-8774-C02923CF2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t="18423" r="10231"/>
          <a:stretch/>
        </p:blipFill>
        <p:spPr>
          <a:xfrm>
            <a:off x="804768" y="3598684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BF554-91FF-4256-9FD0-A190A24F4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r="23188" b="10351"/>
          <a:stretch/>
        </p:blipFill>
        <p:spPr>
          <a:xfrm>
            <a:off x="1012159" y="666944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A3081-358E-4855-9338-5D0493E114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"/>
          <a:stretch/>
        </p:blipFill>
        <p:spPr>
          <a:xfrm>
            <a:off x="6096000" y="666944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51938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9BF554-91FF-4256-9FD0-A190A24F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r="23188" b="10351"/>
          <a:stretch/>
        </p:blipFill>
        <p:spPr>
          <a:xfrm>
            <a:off x="1012159" y="666944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A3081-358E-4855-9338-5D0493E11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"/>
          <a:stretch/>
        </p:blipFill>
        <p:spPr>
          <a:xfrm>
            <a:off x="6140342" y="666941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562B99-488C-4902-BC66-AEF560920B29}"/>
              </a:ext>
            </a:extLst>
          </p:cNvPr>
          <p:cNvSpPr txBox="1"/>
          <p:nvPr/>
        </p:nvSpPr>
        <p:spPr>
          <a:xfrm>
            <a:off x="1012158" y="2870457"/>
            <a:ext cx="452487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CDEAC-402B-4DC8-AFD5-96A56A8499AB}"/>
              </a:ext>
            </a:extLst>
          </p:cNvPr>
          <p:cNvSpPr txBox="1"/>
          <p:nvPr/>
        </p:nvSpPr>
        <p:spPr>
          <a:xfrm>
            <a:off x="6095616" y="2870457"/>
            <a:ext cx="452487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(b)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50921E-C3FE-42B1-B5AB-817D91E5C6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t="18423" r="10231"/>
          <a:stretch/>
        </p:blipFill>
        <p:spPr>
          <a:xfrm>
            <a:off x="1011775" y="3287594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E83363-6B19-4180-BE52-B14AC7A72E85}"/>
              </a:ext>
            </a:extLst>
          </p:cNvPr>
          <p:cNvSpPr txBox="1"/>
          <p:nvPr/>
        </p:nvSpPr>
        <p:spPr>
          <a:xfrm>
            <a:off x="1012856" y="5462829"/>
            <a:ext cx="452487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(c)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84952-47F0-438C-8ADD-4CE1FCEE6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64" r="874" b="3747"/>
          <a:stretch/>
        </p:blipFill>
        <p:spPr>
          <a:xfrm>
            <a:off x="6140342" y="3285241"/>
            <a:ext cx="5083841" cy="259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253923-DEBB-4DD3-B6DE-87FEE3A86097}"/>
              </a:ext>
            </a:extLst>
          </p:cNvPr>
          <p:cNvSpPr txBox="1"/>
          <p:nvPr/>
        </p:nvSpPr>
        <p:spPr>
          <a:xfrm>
            <a:off x="6140342" y="5443185"/>
            <a:ext cx="452487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25788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C2E7C-31C5-4938-913E-CF96D165A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t="2730" r="6451" b="2844"/>
          <a:stretch/>
        </p:blipFill>
        <p:spPr>
          <a:xfrm>
            <a:off x="3516198" y="1461155"/>
            <a:ext cx="5118756" cy="39309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457ECC-9A4B-4E73-B5F8-6F10C4563578}"/>
              </a:ext>
            </a:extLst>
          </p:cNvPr>
          <p:cNvSpPr/>
          <p:nvPr/>
        </p:nvSpPr>
        <p:spPr>
          <a:xfrm>
            <a:off x="3591612" y="2997201"/>
            <a:ext cx="1723338" cy="7763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A0F4E-1327-414B-BE0D-C34185F79C4A}"/>
              </a:ext>
            </a:extLst>
          </p:cNvPr>
          <p:cNvSpPr txBox="1"/>
          <p:nvPr/>
        </p:nvSpPr>
        <p:spPr>
          <a:xfrm>
            <a:off x="3865737" y="3740802"/>
            <a:ext cx="1025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>
                <a:solidFill>
                  <a:schemeClr val="accent1"/>
                </a:solidFill>
              </a:rPr>
              <a:t>West London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FAD660-2018-481C-B3FF-61C1B0B50513}"/>
              </a:ext>
            </a:extLst>
          </p:cNvPr>
          <p:cNvCxnSpPr/>
          <p:nvPr/>
        </p:nvCxnSpPr>
        <p:spPr>
          <a:xfrm flipV="1">
            <a:off x="3308350" y="3543300"/>
            <a:ext cx="533400" cy="215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382B1-D5BB-4E7A-AA42-1AB24E9CEE8A}"/>
              </a:ext>
            </a:extLst>
          </p:cNvPr>
          <p:cNvSpPr txBox="1"/>
          <p:nvPr/>
        </p:nvSpPr>
        <p:spPr>
          <a:xfrm>
            <a:off x="2826143" y="3723433"/>
            <a:ext cx="88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Heathrow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10F5A2-F231-495C-9210-6FC48B214FD1}"/>
              </a:ext>
            </a:extLst>
          </p:cNvPr>
          <p:cNvCxnSpPr>
            <a:cxnSpLocks/>
          </p:cNvCxnSpPr>
          <p:nvPr/>
        </p:nvCxnSpPr>
        <p:spPr>
          <a:xfrm flipH="1" flipV="1">
            <a:off x="4812318" y="3638338"/>
            <a:ext cx="305782" cy="2471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319D57-981E-477B-8C42-D7098092BE97}"/>
              </a:ext>
            </a:extLst>
          </p:cNvPr>
          <p:cNvSpPr txBox="1"/>
          <p:nvPr/>
        </p:nvSpPr>
        <p:spPr>
          <a:xfrm>
            <a:off x="4910841" y="3853637"/>
            <a:ext cx="88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Richmond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8F4A3F-61AC-44B8-9A10-5106100D5BBB}"/>
              </a:ext>
            </a:extLst>
          </p:cNvPr>
          <p:cNvCxnSpPr>
            <a:cxnSpLocks/>
          </p:cNvCxnSpPr>
          <p:nvPr/>
        </p:nvCxnSpPr>
        <p:spPr>
          <a:xfrm>
            <a:off x="4737100" y="2835186"/>
            <a:ext cx="53092" cy="600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CB4FC3-5501-49E4-9835-464609106A6F}"/>
              </a:ext>
            </a:extLst>
          </p:cNvPr>
          <p:cNvSpPr txBox="1"/>
          <p:nvPr/>
        </p:nvSpPr>
        <p:spPr>
          <a:xfrm>
            <a:off x="4186953" y="2576752"/>
            <a:ext cx="1100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Chiswick, Acton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6F47D4-6B44-463B-AE0E-E2A9C6959A7B}"/>
              </a:ext>
            </a:extLst>
          </p:cNvPr>
          <p:cNvCxnSpPr>
            <a:cxnSpLocks/>
          </p:cNvCxnSpPr>
          <p:nvPr/>
        </p:nvCxnSpPr>
        <p:spPr>
          <a:xfrm flipH="1" flipV="1">
            <a:off x="5215642" y="3385697"/>
            <a:ext cx="670808" cy="531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2FFC44-9D34-4CA6-8006-A875BF3FD50A}"/>
              </a:ext>
            </a:extLst>
          </p:cNvPr>
          <p:cNvSpPr txBox="1"/>
          <p:nvPr/>
        </p:nvSpPr>
        <p:spPr>
          <a:xfrm>
            <a:off x="5687505" y="3885440"/>
            <a:ext cx="102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Hammersmith</a:t>
            </a:r>
          </a:p>
        </p:txBody>
      </p:sp>
    </p:spTree>
    <p:extLst>
      <p:ext uri="{BB962C8B-B14F-4D97-AF65-F5344CB8AC3E}">
        <p14:creationId xmlns:p14="http://schemas.microsoft.com/office/powerpoint/2010/main" val="416513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C2E7C-31C5-4938-913E-CF96D165A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t="2730" r="6451" b="2844"/>
          <a:stretch/>
        </p:blipFill>
        <p:spPr>
          <a:xfrm>
            <a:off x="3516198" y="1461155"/>
            <a:ext cx="5118756" cy="39309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457ECC-9A4B-4E73-B5F8-6F10C4563578}"/>
              </a:ext>
            </a:extLst>
          </p:cNvPr>
          <p:cNvSpPr/>
          <p:nvPr/>
        </p:nvSpPr>
        <p:spPr>
          <a:xfrm>
            <a:off x="6358643" y="2882900"/>
            <a:ext cx="1106601" cy="68982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A0F4E-1327-414B-BE0D-C34185F79C4A}"/>
              </a:ext>
            </a:extLst>
          </p:cNvPr>
          <p:cNvSpPr txBox="1"/>
          <p:nvPr/>
        </p:nvSpPr>
        <p:spPr>
          <a:xfrm>
            <a:off x="6383878" y="3585099"/>
            <a:ext cx="963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>
                <a:solidFill>
                  <a:schemeClr val="accent1"/>
                </a:solidFill>
              </a:rPr>
              <a:t>East London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382B1-D5BB-4E7A-AA42-1AB24E9CEE8A}"/>
              </a:ext>
            </a:extLst>
          </p:cNvPr>
          <p:cNvSpPr txBox="1"/>
          <p:nvPr/>
        </p:nvSpPr>
        <p:spPr>
          <a:xfrm>
            <a:off x="6008645" y="2496582"/>
            <a:ext cx="88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Newham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10F5A2-F231-495C-9210-6FC48B214FD1}"/>
              </a:ext>
            </a:extLst>
          </p:cNvPr>
          <p:cNvCxnSpPr>
            <a:cxnSpLocks/>
          </p:cNvCxnSpPr>
          <p:nvPr/>
        </p:nvCxnSpPr>
        <p:spPr>
          <a:xfrm flipV="1">
            <a:off x="6191251" y="3385697"/>
            <a:ext cx="385254" cy="24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319D57-981E-477B-8C42-D7098092BE97}"/>
              </a:ext>
            </a:extLst>
          </p:cNvPr>
          <p:cNvSpPr txBox="1"/>
          <p:nvPr/>
        </p:nvSpPr>
        <p:spPr>
          <a:xfrm>
            <a:off x="5663055" y="3559518"/>
            <a:ext cx="88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Greenwich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8F4A3F-61AC-44B8-9A10-5106100D5BBB}"/>
              </a:ext>
            </a:extLst>
          </p:cNvPr>
          <p:cNvCxnSpPr>
            <a:cxnSpLocks/>
          </p:cNvCxnSpPr>
          <p:nvPr/>
        </p:nvCxnSpPr>
        <p:spPr>
          <a:xfrm>
            <a:off x="6383878" y="2682990"/>
            <a:ext cx="581157" cy="499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6F47D4-6B44-463B-AE0E-E2A9C6959A7B}"/>
              </a:ext>
            </a:extLst>
          </p:cNvPr>
          <p:cNvCxnSpPr>
            <a:cxnSpLocks/>
          </p:cNvCxnSpPr>
          <p:nvPr/>
        </p:nvCxnSpPr>
        <p:spPr>
          <a:xfrm flipH="1">
            <a:off x="7224456" y="2682990"/>
            <a:ext cx="90744" cy="436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2FFC44-9D34-4CA6-8006-A875BF3FD50A}"/>
              </a:ext>
            </a:extLst>
          </p:cNvPr>
          <p:cNvSpPr txBox="1"/>
          <p:nvPr/>
        </p:nvSpPr>
        <p:spPr>
          <a:xfrm>
            <a:off x="7027355" y="2496582"/>
            <a:ext cx="102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Barking</a:t>
            </a:r>
          </a:p>
        </p:txBody>
      </p:sp>
    </p:spTree>
    <p:extLst>
      <p:ext uri="{BB962C8B-B14F-4D97-AF65-F5344CB8AC3E}">
        <p14:creationId xmlns:p14="http://schemas.microsoft.com/office/powerpoint/2010/main" val="169429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C2E7C-31C5-4938-913E-CF96D165A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t="2730" r="6451" b="2844"/>
          <a:stretch/>
        </p:blipFill>
        <p:spPr>
          <a:xfrm>
            <a:off x="3516198" y="1461155"/>
            <a:ext cx="5118756" cy="39309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457ECC-9A4B-4E73-B5F8-6F10C4563578}"/>
              </a:ext>
            </a:extLst>
          </p:cNvPr>
          <p:cNvSpPr/>
          <p:nvPr/>
        </p:nvSpPr>
        <p:spPr>
          <a:xfrm>
            <a:off x="5480247" y="3439333"/>
            <a:ext cx="118704" cy="1039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A0F4E-1327-414B-BE0D-C34185F79C4A}"/>
              </a:ext>
            </a:extLst>
          </p:cNvPr>
          <p:cNvSpPr txBox="1"/>
          <p:nvPr/>
        </p:nvSpPr>
        <p:spPr>
          <a:xfrm>
            <a:off x="5539599" y="3543300"/>
            <a:ext cx="1379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>
                <a:solidFill>
                  <a:schemeClr val="accent1"/>
                </a:solidFill>
              </a:rPr>
              <a:t>Southwest London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10F5A2-F231-495C-9210-6FC48B214FD1}"/>
              </a:ext>
            </a:extLst>
          </p:cNvPr>
          <p:cNvCxnSpPr>
            <a:cxnSpLocks/>
          </p:cNvCxnSpPr>
          <p:nvPr/>
        </p:nvCxnSpPr>
        <p:spPr>
          <a:xfrm flipV="1">
            <a:off x="5502373" y="3482569"/>
            <a:ext cx="0" cy="371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319D57-981E-477B-8C42-D7098092BE97}"/>
              </a:ext>
            </a:extLst>
          </p:cNvPr>
          <p:cNvSpPr txBox="1"/>
          <p:nvPr/>
        </p:nvSpPr>
        <p:spPr>
          <a:xfrm>
            <a:off x="5095098" y="3853637"/>
            <a:ext cx="10009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Chelsea, Kensington, Knightsbridge</a:t>
            </a:r>
          </a:p>
        </p:txBody>
      </p:sp>
    </p:spTree>
    <p:extLst>
      <p:ext uri="{BB962C8B-B14F-4D97-AF65-F5344CB8AC3E}">
        <p14:creationId xmlns:p14="http://schemas.microsoft.com/office/powerpoint/2010/main" val="336381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C2E7C-31C5-4938-913E-CF96D165A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t="2730" r="6451" b="2844"/>
          <a:stretch/>
        </p:blipFill>
        <p:spPr>
          <a:xfrm>
            <a:off x="3516198" y="1461155"/>
            <a:ext cx="5118756" cy="39309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457ECC-9A4B-4E73-B5F8-6F10C4563578}"/>
              </a:ext>
            </a:extLst>
          </p:cNvPr>
          <p:cNvSpPr/>
          <p:nvPr/>
        </p:nvSpPr>
        <p:spPr>
          <a:xfrm>
            <a:off x="5502373" y="2943136"/>
            <a:ext cx="726968" cy="4322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A0F4E-1327-414B-BE0D-C34185F79C4A}"/>
              </a:ext>
            </a:extLst>
          </p:cNvPr>
          <p:cNvSpPr txBox="1"/>
          <p:nvPr/>
        </p:nvSpPr>
        <p:spPr>
          <a:xfrm>
            <a:off x="5502373" y="3440833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>
                <a:solidFill>
                  <a:schemeClr val="accent1"/>
                </a:solidFill>
              </a:rPr>
              <a:t>Central London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10F5A2-F231-495C-9210-6FC48B214FD1}"/>
              </a:ext>
            </a:extLst>
          </p:cNvPr>
          <p:cNvCxnSpPr>
            <a:cxnSpLocks/>
          </p:cNvCxnSpPr>
          <p:nvPr/>
        </p:nvCxnSpPr>
        <p:spPr>
          <a:xfrm flipH="1">
            <a:off x="6031652" y="2739234"/>
            <a:ext cx="43924" cy="3537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319D57-981E-477B-8C42-D7098092BE97}"/>
              </a:ext>
            </a:extLst>
          </p:cNvPr>
          <p:cNvSpPr txBox="1"/>
          <p:nvPr/>
        </p:nvSpPr>
        <p:spPr>
          <a:xfrm>
            <a:off x="5601486" y="2308347"/>
            <a:ext cx="1000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Barbican, Moorgate</a:t>
            </a:r>
          </a:p>
        </p:txBody>
      </p:sp>
    </p:spTree>
    <p:extLst>
      <p:ext uri="{BB962C8B-B14F-4D97-AF65-F5344CB8AC3E}">
        <p14:creationId xmlns:p14="http://schemas.microsoft.com/office/powerpoint/2010/main" val="730790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37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 Junju</dc:creator>
  <cp:lastModifiedBy>Ng Junju</cp:lastModifiedBy>
  <cp:revision>11</cp:revision>
  <dcterms:created xsi:type="dcterms:W3CDTF">2019-01-17T15:06:46Z</dcterms:created>
  <dcterms:modified xsi:type="dcterms:W3CDTF">2019-01-17T21:36:37Z</dcterms:modified>
</cp:coreProperties>
</file>